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28800425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" d="100"/>
          <a:sy n="13" d="100"/>
        </p:scale>
        <p:origin x="262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871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63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0427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00450" y="7070725"/>
            <a:ext cx="21599525" cy="150399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600450" y="22690138"/>
            <a:ext cx="21599525" cy="10429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9121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4259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65325" y="10769600"/>
            <a:ext cx="24839613" cy="179705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65325" y="28909963"/>
            <a:ext cx="24839613" cy="94503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6111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979613" y="11499850"/>
            <a:ext cx="12344400" cy="27411363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476413" y="11499850"/>
            <a:ext cx="12344400" cy="27411363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991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4375" y="2300288"/>
            <a:ext cx="24839613" cy="83502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84375" y="10590213"/>
            <a:ext cx="12184063" cy="51895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984375" y="15779750"/>
            <a:ext cx="12184063" cy="232108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4579600" y="10590213"/>
            <a:ext cx="12244388" cy="51895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4579600" y="15779750"/>
            <a:ext cx="12244388" cy="232108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847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4634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1102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4375" y="2879725"/>
            <a:ext cx="9288463" cy="10080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244388" y="6219825"/>
            <a:ext cx="14579600" cy="3070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84375" y="12960350"/>
            <a:ext cx="9288463" cy="24010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466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3778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4375" y="2879725"/>
            <a:ext cx="9288463" cy="10080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2244388" y="6219825"/>
            <a:ext cx="14579600" cy="3070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84375" y="12960350"/>
            <a:ext cx="9288463" cy="24010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748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47083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20610513" y="2300288"/>
            <a:ext cx="6210300" cy="366109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979613" y="2300288"/>
            <a:ext cx="18478500" cy="36610925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9592-4003-480F-8883-FA3113FCDC01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40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351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708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200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062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634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406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B399-C077-4ACF-8E1B-2C70C1E915CD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1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BB399-C077-4ACF-8E1B-2C70C1E915CD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7B292-C271-46FB-A38E-9DDBBE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210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979613" y="2300288"/>
            <a:ext cx="24841200" cy="8350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79613" y="11499850"/>
            <a:ext cx="24841200" cy="27411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979613" y="40039925"/>
            <a:ext cx="6480175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59592-4003-480F-8883-FA3113FCDC01}" type="datetimeFigureOut">
              <a:rPr lang="zh-CN" altLang="en-US" smtClean="0"/>
              <a:t>2025/8/18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9540875" y="40039925"/>
            <a:ext cx="9718675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0340638" y="40039925"/>
            <a:ext cx="6480175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EBBF5-0B1A-4AD7-BFB1-FCECC1E9D9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93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icus@c2.org.cn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598612" y="7648605"/>
            <a:ext cx="24461788" cy="300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14300" algn="just">
              <a:lnSpc>
                <a:spcPct val="150000"/>
              </a:lnSpc>
              <a:tabLst>
                <a:tab pos="1771650" algn="l"/>
              </a:tabLst>
            </a:pPr>
            <a:r>
              <a:rPr lang="en-US" altLang="zh-CN" sz="7200" dirty="0" smtClean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Note</a:t>
            </a:r>
            <a:r>
              <a:rPr lang="zh-CN" altLang="en-US" sz="7200" dirty="0" smtClean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：</a:t>
            </a:r>
            <a:endParaRPr lang="en-US" altLang="zh-CN" sz="7200" dirty="0" smtClean="0">
              <a:solidFill>
                <a:srgbClr val="FF0000"/>
              </a:solidFill>
              <a:latin typeface="Times New Roman" panose="02020603050405020304" pitchFamily="18" charset="0"/>
              <a:ea typeface="仿宋_GB2312" panose="02010609030101010101" pitchFamily="49" charset="-122"/>
              <a:cs typeface="Times New Roman" panose="02020603050405020304" pitchFamily="18" charset="0"/>
            </a:endParaRPr>
          </a:p>
          <a:p>
            <a:pPr marL="2800350" indent="-1143000" algn="just">
              <a:lnSpc>
                <a:spcPct val="150000"/>
              </a:lnSpc>
              <a:buAutoNum type="arabicPeriod"/>
              <a:tabLst>
                <a:tab pos="1771650" algn="l"/>
              </a:tabLst>
            </a:pP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Please make an English </a:t>
            </a: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Poster.</a:t>
            </a:r>
            <a:endParaRPr lang="en-US" altLang="zh-CN" sz="7200" dirty="0" smtClean="0">
              <a:latin typeface="Times New Roman" panose="02020603050405020304" pitchFamily="18" charset="0"/>
              <a:ea typeface="仿宋_GB2312" panose="02010609030101010101" pitchFamily="49" charset="-122"/>
              <a:cs typeface="Times New Roman" panose="02020603050405020304" pitchFamily="18" charset="0"/>
            </a:endParaRPr>
          </a:p>
          <a:p>
            <a:pPr marL="2800350" indent="-1143000" algn="just">
              <a:lnSpc>
                <a:spcPct val="150000"/>
              </a:lnSpc>
              <a:buAutoNum type="arabicPeriod"/>
              <a:tabLst>
                <a:tab pos="1771650" algn="l"/>
              </a:tabLst>
            </a:pP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The slide size has been preset. Do not change it.</a:t>
            </a:r>
          </a:p>
          <a:p>
            <a:pPr marL="2857500" indent="-1143000" algn="just">
              <a:lnSpc>
                <a:spcPct val="150000"/>
              </a:lnSpc>
              <a:buAutoNum type="arabicPeriod"/>
              <a:tabLst>
                <a:tab pos="1771650" algn="l"/>
              </a:tabLst>
            </a:pP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The poster should include: (1) Paper title and authors’ information (the contact/corresponding author’s email must be included and and an asterisk </a:t>
            </a:r>
            <a:r>
              <a:rPr lang="en-US" altLang="zh-CN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* </a:t>
            </a: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should be put in the upper right corner of </a:t>
            </a:r>
            <a:r>
              <a:rPr lang="en-US" altLang="zh-CN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contact/corresponding author’s </a:t>
            </a: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name); (2) abstract; (3) your main work/contribution.</a:t>
            </a:r>
          </a:p>
          <a:p>
            <a:pPr marL="2857500" indent="-1143000" algn="just">
              <a:lnSpc>
                <a:spcPct val="150000"/>
              </a:lnSpc>
              <a:buFontTx/>
              <a:buAutoNum type="arabicPeriod"/>
              <a:tabLst>
                <a:tab pos="1771650" algn="l"/>
              </a:tabLst>
            </a:pPr>
            <a:r>
              <a:rPr lang="en-US" altLang="zh-CN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The font size should be no less than </a:t>
            </a: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48.</a:t>
            </a:r>
          </a:p>
          <a:p>
            <a:pPr marL="2857500" indent="-1143000" algn="just">
              <a:lnSpc>
                <a:spcPct val="150000"/>
              </a:lnSpc>
              <a:buAutoNum type="arabicPeriod"/>
              <a:tabLst>
                <a:tab pos="1771650" algn="l"/>
              </a:tabLst>
            </a:pP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Arrange all contents in no more than one page. If a picture/figure is inserted, please click the View tab of the ribbon, then click Zoom button in the Zoom group, select “Zoom to 100%” to check if the picture/figure’s resolution is good enough to be printed clearly.</a:t>
            </a:r>
          </a:p>
          <a:p>
            <a:pPr marL="2857500" indent="-1143000" algn="just">
              <a:lnSpc>
                <a:spcPct val="150000"/>
              </a:lnSpc>
              <a:buAutoNum type="arabicPeriod"/>
              <a:tabLst>
                <a:tab pos="1771650" algn="l"/>
              </a:tabLst>
            </a:pP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Add your Paper ID (20250XXX) at the bottom right corner of the page.</a:t>
            </a:r>
          </a:p>
          <a:p>
            <a:pPr marL="2857500" indent="-1143000" algn="just">
              <a:lnSpc>
                <a:spcPct val="150000"/>
              </a:lnSpc>
              <a:buFontTx/>
              <a:buAutoNum type="arabicPeriod"/>
              <a:tabLst>
                <a:tab pos="1771650" algn="l"/>
              </a:tabLst>
            </a:pP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Please send final PPT file (named as your Paper ID) to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7200" dirty="0" err="1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  <a:hlinkClick r:id="rId2"/>
              </a:rPr>
              <a:t>icus@c2.org.cn</a:t>
            </a: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 by August 31, </a:t>
            </a: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2025.</a:t>
            </a:r>
            <a:endParaRPr lang="en-US" altLang="zh-CN" sz="7200" dirty="0">
              <a:latin typeface="Times New Roman" panose="02020603050405020304" pitchFamily="18" charset="0"/>
              <a:ea typeface="仿宋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211693" y="40176450"/>
            <a:ext cx="55975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ID: 20250XXX</a:t>
            </a:r>
            <a:endParaRPr lang="zh-CN" altLang="en-US" sz="6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36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598612" y="9089202"/>
            <a:ext cx="25603200" cy="25022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14300" algn="just">
              <a:lnSpc>
                <a:spcPct val="150000"/>
              </a:lnSpc>
              <a:tabLst>
                <a:tab pos="1771650" algn="l"/>
              </a:tabLst>
            </a:pPr>
            <a:r>
              <a:rPr lang="zh-CN" altLang="en-US" sz="7200" dirty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说明</a:t>
            </a:r>
            <a:r>
              <a:rPr lang="zh-CN" altLang="en-US" sz="7200" dirty="0" smtClean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：</a:t>
            </a:r>
            <a:endParaRPr lang="en-US" altLang="zh-CN" sz="7200" dirty="0" smtClean="0">
              <a:solidFill>
                <a:srgbClr val="FF0000"/>
              </a:solidFill>
              <a:latin typeface="Times New Roman" panose="02020603050405020304" pitchFamily="18" charset="0"/>
              <a:ea typeface="仿宋_GB2312" panose="02010609030101010101" pitchFamily="49" charset="-122"/>
              <a:cs typeface="Times New Roman" panose="02020603050405020304" pitchFamily="18" charset="0"/>
            </a:endParaRPr>
          </a:p>
          <a:p>
            <a:pPr marL="2800350" indent="-1143000" algn="just">
              <a:lnSpc>
                <a:spcPct val="150000"/>
              </a:lnSpc>
              <a:buAutoNum type="arabicPeriod"/>
              <a:tabLst>
                <a:tab pos="1771650" algn="l"/>
              </a:tabLst>
            </a:pP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请制作一张英文海报；</a:t>
            </a:r>
            <a:endParaRPr lang="en-US" altLang="zh-CN" sz="7200" dirty="0" smtClean="0">
              <a:latin typeface="Times New Roman" panose="02020603050405020304" pitchFamily="18" charset="0"/>
              <a:ea typeface="仿宋_GB2312" panose="02010609030101010101" pitchFamily="49" charset="-122"/>
              <a:cs typeface="Times New Roman" panose="02020603050405020304" pitchFamily="18" charset="0"/>
            </a:endParaRPr>
          </a:p>
          <a:p>
            <a:pPr marL="2800350" indent="-1143000" algn="just">
              <a:lnSpc>
                <a:spcPct val="150000"/>
              </a:lnSpc>
              <a:buAutoNum type="arabicPeriod"/>
              <a:tabLst>
                <a:tab pos="1771650" algn="l"/>
              </a:tabLst>
            </a:pP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幻灯片大小已设置好，不要更改；</a:t>
            </a:r>
            <a:endParaRPr lang="en-US" altLang="zh-CN" sz="7200" dirty="0" smtClean="0">
              <a:latin typeface="Times New Roman" panose="02020603050405020304" pitchFamily="18" charset="0"/>
              <a:ea typeface="仿宋_GB2312" panose="02010609030101010101" pitchFamily="49" charset="-122"/>
              <a:cs typeface="Times New Roman" panose="02020603050405020304" pitchFamily="18" charset="0"/>
            </a:endParaRPr>
          </a:p>
          <a:p>
            <a:pPr marL="2857500" indent="-1143000" algn="just">
              <a:lnSpc>
                <a:spcPct val="150000"/>
              </a:lnSpc>
              <a:buAutoNum type="arabicPeriod"/>
              <a:tabLst>
                <a:tab pos="1771650" algn="l"/>
              </a:tabLst>
            </a:pP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海报内容</a:t>
            </a:r>
            <a:r>
              <a:rPr lang="zh-CN" altLang="en-US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需包含：</a:t>
            </a:r>
            <a:r>
              <a:rPr lang="en-US" altLang="zh-CN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题目及作者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信息，务必注明联系人（姓名右上角标注</a:t>
            </a: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*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号）和联系人的邮箱；</a:t>
            </a:r>
            <a:r>
              <a:rPr lang="en-US" altLang="zh-CN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摘要；</a:t>
            </a:r>
            <a:r>
              <a:rPr lang="en-US" altLang="zh-CN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主要工作（</a:t>
            </a:r>
            <a:r>
              <a:rPr lang="zh-CN" altLang="en-US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含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图表）；</a:t>
            </a:r>
            <a:endParaRPr lang="en-US" altLang="zh-CN" sz="7200" dirty="0" smtClean="0">
              <a:latin typeface="Times New Roman" panose="02020603050405020304" pitchFamily="18" charset="0"/>
              <a:ea typeface="仿宋_GB2312" panose="02010609030101010101" pitchFamily="49" charset="-122"/>
              <a:cs typeface="Times New Roman" panose="02020603050405020304" pitchFamily="18" charset="0"/>
            </a:endParaRPr>
          </a:p>
          <a:p>
            <a:pPr marL="2857500" indent="-1143000" algn="just">
              <a:lnSpc>
                <a:spcPct val="150000"/>
              </a:lnSpc>
              <a:buFontTx/>
              <a:buAutoNum type="arabicPeriod"/>
              <a:tabLst>
                <a:tab pos="1771650" algn="l"/>
              </a:tabLst>
            </a:pP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字号大小不得</a:t>
            </a:r>
            <a:r>
              <a:rPr lang="zh-CN" altLang="en-US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48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sz="7200" dirty="0" smtClean="0">
              <a:latin typeface="Times New Roman" panose="02020603050405020304" pitchFamily="18" charset="0"/>
              <a:ea typeface="仿宋_GB2312" panose="02010609030101010101" pitchFamily="49" charset="-122"/>
              <a:cs typeface="Times New Roman" panose="02020603050405020304" pitchFamily="18" charset="0"/>
            </a:endParaRPr>
          </a:p>
          <a:p>
            <a:pPr marL="2857500" indent="-1143000" algn="just">
              <a:lnSpc>
                <a:spcPct val="150000"/>
              </a:lnSpc>
              <a:buAutoNum type="arabicPeriod"/>
              <a:tabLst>
                <a:tab pos="1771650" algn="l"/>
              </a:tabLst>
            </a:pP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整个</a:t>
            </a:r>
            <a:r>
              <a:rPr lang="zh-CN" altLang="en-US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篇幅不得超过</a:t>
            </a:r>
            <a:r>
              <a:rPr lang="en-US" altLang="zh-CN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页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。特别是在插入图片后，务必在</a:t>
            </a: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PPT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的“视图”菜单栏中，点击“显示比例”，选择</a:t>
            </a:r>
            <a:r>
              <a:rPr lang="en-US" altLang="zh-CN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100%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，查看一下图</a:t>
            </a:r>
            <a:r>
              <a:rPr lang="zh-CN" altLang="en-US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片</a:t>
            </a: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是否清晰，避免因图片模糊无法印刷</a:t>
            </a:r>
            <a:r>
              <a:rPr lang="zh-CN" altLang="en-US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sz="7200" dirty="0" smtClean="0">
              <a:latin typeface="Times New Roman" panose="02020603050405020304" pitchFamily="18" charset="0"/>
              <a:ea typeface="仿宋_GB2312" panose="02010609030101010101" pitchFamily="49" charset="-122"/>
              <a:cs typeface="Times New Roman" panose="02020603050405020304" pitchFamily="18" charset="0"/>
            </a:endParaRPr>
          </a:p>
          <a:p>
            <a:pPr marL="2857500" indent="-1143000" algn="just">
              <a:lnSpc>
                <a:spcPct val="150000"/>
              </a:lnSpc>
              <a:buAutoNum type="arabicPeriod"/>
              <a:tabLst>
                <a:tab pos="1771650" algn="l"/>
              </a:tabLst>
            </a:pPr>
            <a:r>
              <a:rPr lang="zh-CN" altLang="en-US" sz="7200" dirty="0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注意在页面右下角添加论文编号；</a:t>
            </a:r>
            <a:endParaRPr lang="en-US" altLang="zh-CN" sz="7200" dirty="0" smtClean="0">
              <a:latin typeface="Times New Roman" panose="02020603050405020304" pitchFamily="18" charset="0"/>
              <a:ea typeface="仿宋_GB2312" panose="02010609030101010101" pitchFamily="49" charset="-122"/>
              <a:cs typeface="Times New Roman" panose="02020603050405020304" pitchFamily="18" charset="0"/>
            </a:endParaRPr>
          </a:p>
          <a:p>
            <a:pPr marL="2857500" indent="-1143000" algn="just">
              <a:lnSpc>
                <a:spcPct val="150000"/>
              </a:lnSpc>
              <a:buFontTx/>
              <a:buAutoNum type="arabicPeriod"/>
              <a:tabLst>
                <a:tab pos="1771650" algn="l"/>
              </a:tabLst>
            </a:pPr>
            <a:r>
              <a:rPr lang="zh-CN" altLang="en-US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做好的海报</a:t>
            </a:r>
            <a:r>
              <a:rPr lang="en-US" altLang="zh-CN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PPT</a:t>
            </a:r>
            <a:r>
              <a:rPr lang="zh-CN" altLang="en-US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文件</a:t>
            </a:r>
            <a:r>
              <a:rPr lang="zh-CN" altLang="en-US" sz="7200" dirty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（不要图片或</a:t>
            </a:r>
            <a:r>
              <a:rPr lang="en-US" altLang="zh-CN" sz="7200" dirty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PDF</a:t>
            </a:r>
            <a:r>
              <a:rPr lang="zh-CN" altLang="en-US" sz="7200" dirty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en-US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以论文编号命名，于</a:t>
            </a:r>
            <a:r>
              <a:rPr lang="en-US" altLang="zh-CN" sz="7200" dirty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z="7200" dirty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7200" dirty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en-US" sz="7200" dirty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日前（含</a:t>
            </a:r>
            <a:r>
              <a:rPr lang="en-US" altLang="zh-CN" sz="7200" dirty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z="7200" dirty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7200" dirty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en-US" sz="7200" dirty="0">
                <a:solidFill>
                  <a:srgbClr val="FF0000"/>
                </a:solidFill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日）</a:t>
            </a:r>
            <a:r>
              <a:rPr lang="zh-CN" altLang="en-US" sz="7200" dirty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发送到大会邮箱</a:t>
            </a:r>
            <a:r>
              <a:rPr lang="en-US" altLang="zh-CN" sz="7200" dirty="0" err="1" smtClean="0">
                <a:latin typeface="Times New Roman" panose="02020603050405020304" pitchFamily="18" charset="0"/>
                <a:ea typeface="仿宋_GB2312" panose="02010609030101010101" pitchFamily="49" charset="-122"/>
                <a:cs typeface="Times New Roman" panose="02020603050405020304" pitchFamily="18" charset="0"/>
              </a:rPr>
              <a:t>icus@c2.org.cn</a:t>
            </a:r>
            <a:endParaRPr lang="zh-CN" altLang="en-US" sz="7200" dirty="0">
              <a:latin typeface="Times New Roman" panose="02020603050405020304" pitchFamily="18" charset="0"/>
              <a:ea typeface="仿宋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211693" y="40176450"/>
            <a:ext cx="55975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ID: 20250XXX</a:t>
            </a:r>
            <a:endParaRPr lang="zh-CN" altLang="en-US" sz="6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71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</TotalTime>
  <Words>327</Words>
  <Application>Microsoft Office PowerPoint</Application>
  <PresentationFormat>Custom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等线</vt:lpstr>
      <vt:lpstr>等线 Light</vt:lpstr>
      <vt:lpstr>仿宋_GB2312</vt:lpstr>
      <vt:lpstr>Arial</vt:lpstr>
      <vt:lpstr>Calibri</vt:lpstr>
      <vt:lpstr>Calibri Light</vt:lpstr>
      <vt:lpstr>Times New Roman</vt:lpstr>
      <vt:lpstr>Office 主题​​</vt:lpstr>
      <vt:lpstr>自定义设计方案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xb21cn</dc:creator>
  <cp:lastModifiedBy>yhw</cp:lastModifiedBy>
  <cp:revision>66</cp:revision>
  <dcterms:created xsi:type="dcterms:W3CDTF">2022-09-22T10:17:49Z</dcterms:created>
  <dcterms:modified xsi:type="dcterms:W3CDTF">2025-08-18T01:33:43Z</dcterms:modified>
</cp:coreProperties>
</file>