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</p:sldIdLst>
  <p:sldSz cx="28800425" cy="43200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" d="100"/>
          <a:sy n="13" d="100"/>
        </p:scale>
        <p:origin x="262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0032" y="7070108"/>
            <a:ext cx="24480361" cy="15040222"/>
          </a:xfrm>
        </p:spPr>
        <p:txBody>
          <a:bodyPr anchor="b"/>
          <a:lstStyle>
            <a:lvl1pPr algn="ctr">
              <a:defRPr sz="188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53" y="22690338"/>
            <a:ext cx="21600319" cy="10430151"/>
          </a:xfrm>
        </p:spPr>
        <p:txBody>
          <a:bodyPr/>
          <a:lstStyle>
            <a:lvl1pPr marL="0" indent="0" algn="ctr">
              <a:buNone/>
              <a:defRPr sz="7559"/>
            </a:lvl1pPr>
            <a:lvl2pPr marL="1440043" indent="0" algn="ctr">
              <a:buNone/>
              <a:defRPr sz="6299"/>
            </a:lvl2pPr>
            <a:lvl3pPr marL="2880086" indent="0" algn="ctr">
              <a:buNone/>
              <a:defRPr sz="5669"/>
            </a:lvl3pPr>
            <a:lvl4pPr marL="4320129" indent="0" algn="ctr">
              <a:buNone/>
              <a:defRPr sz="5040"/>
            </a:lvl4pPr>
            <a:lvl5pPr marL="5760171" indent="0" algn="ctr">
              <a:buNone/>
              <a:defRPr sz="5040"/>
            </a:lvl5pPr>
            <a:lvl6pPr marL="7200214" indent="0" algn="ctr">
              <a:buNone/>
              <a:defRPr sz="5040"/>
            </a:lvl6pPr>
            <a:lvl7pPr marL="8640257" indent="0" algn="ctr">
              <a:buNone/>
              <a:defRPr sz="5040"/>
            </a:lvl7pPr>
            <a:lvl8pPr marL="10080300" indent="0" algn="ctr">
              <a:buNone/>
              <a:defRPr sz="5040"/>
            </a:lvl8pPr>
            <a:lvl9pPr marL="11520343" indent="0" algn="ctr">
              <a:buNone/>
              <a:defRPr sz="504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871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634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610306" y="2300034"/>
            <a:ext cx="6210092" cy="366105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0031" y="2300034"/>
            <a:ext cx="18270270" cy="36610544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427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600450" y="7070725"/>
            <a:ext cx="21599525" cy="150399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600450" y="22690138"/>
            <a:ext cx="21599525" cy="1042987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9121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259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65325" y="10769600"/>
            <a:ext cx="24839613" cy="179705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65325" y="28909963"/>
            <a:ext cx="24839613" cy="94503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6111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979613" y="11499850"/>
            <a:ext cx="12344400" cy="274113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4476413" y="11499850"/>
            <a:ext cx="12344400" cy="274113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915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4375" y="2300288"/>
            <a:ext cx="24839613" cy="8350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84375" y="10590213"/>
            <a:ext cx="12184063" cy="51895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984375" y="15779750"/>
            <a:ext cx="12184063" cy="232108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4579600" y="10590213"/>
            <a:ext cx="12244388" cy="51895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4579600" y="15779750"/>
            <a:ext cx="12244388" cy="232108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8476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4634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1102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4375" y="2879725"/>
            <a:ext cx="9288463" cy="1008062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244388" y="6219825"/>
            <a:ext cx="14579600" cy="307006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84375" y="12960350"/>
            <a:ext cx="9288463" cy="240109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466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377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4375" y="2879725"/>
            <a:ext cx="9288463" cy="1008062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2244388" y="6219825"/>
            <a:ext cx="14579600" cy="307006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84375" y="12960350"/>
            <a:ext cx="9288463" cy="240109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7482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7083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20610513" y="2300288"/>
            <a:ext cx="6210300" cy="366109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979613" y="2300288"/>
            <a:ext cx="18478500" cy="3661092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408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030" y="10770172"/>
            <a:ext cx="24840367" cy="17970262"/>
          </a:xfrm>
        </p:spPr>
        <p:txBody>
          <a:bodyPr anchor="b"/>
          <a:lstStyle>
            <a:lvl1pPr>
              <a:defRPr sz="188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5030" y="28910440"/>
            <a:ext cx="24840367" cy="9450136"/>
          </a:xfrm>
        </p:spPr>
        <p:txBody>
          <a:bodyPr/>
          <a:lstStyle>
            <a:lvl1pPr marL="0" indent="0">
              <a:buNone/>
              <a:defRPr sz="7559">
                <a:solidFill>
                  <a:schemeClr val="tx1"/>
                </a:solidFill>
              </a:defRPr>
            </a:lvl1pPr>
            <a:lvl2pPr marL="1440043" indent="0">
              <a:buNone/>
              <a:defRPr sz="6299">
                <a:solidFill>
                  <a:schemeClr val="tx1">
                    <a:tint val="75000"/>
                  </a:schemeClr>
                </a:solidFill>
              </a:defRPr>
            </a:lvl2pPr>
            <a:lvl3pPr marL="288008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3pPr>
            <a:lvl4pPr marL="4320129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5760171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7200214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8640257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00803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1520343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351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0029" y="11500170"/>
            <a:ext cx="12240181" cy="2741040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580215" y="11500170"/>
            <a:ext cx="12240181" cy="2741040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708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300044"/>
            <a:ext cx="24840367" cy="8350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3784" y="10590160"/>
            <a:ext cx="12183928" cy="5190073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40043" indent="0">
              <a:buNone/>
              <a:defRPr sz="6299" b="1"/>
            </a:lvl2pPr>
            <a:lvl3pPr marL="2880086" indent="0">
              <a:buNone/>
              <a:defRPr sz="5669" b="1"/>
            </a:lvl3pPr>
            <a:lvl4pPr marL="4320129" indent="0">
              <a:buNone/>
              <a:defRPr sz="5040" b="1"/>
            </a:lvl4pPr>
            <a:lvl5pPr marL="5760171" indent="0">
              <a:buNone/>
              <a:defRPr sz="5040" b="1"/>
            </a:lvl5pPr>
            <a:lvl6pPr marL="7200214" indent="0">
              <a:buNone/>
              <a:defRPr sz="5040" b="1"/>
            </a:lvl6pPr>
            <a:lvl7pPr marL="8640257" indent="0">
              <a:buNone/>
              <a:defRPr sz="5040" b="1"/>
            </a:lvl7pPr>
            <a:lvl8pPr marL="10080300" indent="0">
              <a:buNone/>
              <a:defRPr sz="5040" b="1"/>
            </a:lvl8pPr>
            <a:lvl9pPr marL="11520343" indent="0">
              <a:buNone/>
              <a:defRPr sz="504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3784" y="15780233"/>
            <a:ext cx="12183928" cy="232103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580217" y="10590160"/>
            <a:ext cx="12243932" cy="5190073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40043" indent="0">
              <a:buNone/>
              <a:defRPr sz="6299" b="1"/>
            </a:lvl2pPr>
            <a:lvl3pPr marL="2880086" indent="0">
              <a:buNone/>
              <a:defRPr sz="5669" b="1"/>
            </a:lvl3pPr>
            <a:lvl4pPr marL="4320129" indent="0">
              <a:buNone/>
              <a:defRPr sz="5040" b="1"/>
            </a:lvl4pPr>
            <a:lvl5pPr marL="5760171" indent="0">
              <a:buNone/>
              <a:defRPr sz="5040" b="1"/>
            </a:lvl5pPr>
            <a:lvl6pPr marL="7200214" indent="0">
              <a:buNone/>
              <a:defRPr sz="5040" b="1"/>
            </a:lvl6pPr>
            <a:lvl7pPr marL="8640257" indent="0">
              <a:buNone/>
              <a:defRPr sz="5040" b="1"/>
            </a:lvl7pPr>
            <a:lvl8pPr marL="10080300" indent="0">
              <a:buNone/>
              <a:defRPr sz="5040" b="1"/>
            </a:lvl8pPr>
            <a:lvl9pPr marL="11520343" indent="0">
              <a:buNone/>
              <a:defRPr sz="504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580217" y="15780233"/>
            <a:ext cx="12243932" cy="232103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200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062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634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880042"/>
            <a:ext cx="9288887" cy="10080149"/>
          </a:xfrm>
        </p:spPr>
        <p:txBody>
          <a:bodyPr anchor="b"/>
          <a:lstStyle>
            <a:lvl1pPr>
              <a:defRPr sz="1007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43932" y="6220102"/>
            <a:ext cx="14580215" cy="30700453"/>
          </a:xfrm>
        </p:spPr>
        <p:txBody>
          <a:bodyPr/>
          <a:lstStyle>
            <a:lvl1pPr>
              <a:defRPr sz="10079"/>
            </a:lvl1pPr>
            <a:lvl2pPr>
              <a:defRPr sz="8819"/>
            </a:lvl2pPr>
            <a:lvl3pPr>
              <a:defRPr sz="7559"/>
            </a:lvl3pPr>
            <a:lvl4pPr>
              <a:defRPr sz="6299"/>
            </a:lvl4pPr>
            <a:lvl5pPr>
              <a:defRPr sz="6299"/>
            </a:lvl5pPr>
            <a:lvl6pPr>
              <a:defRPr sz="6299"/>
            </a:lvl6pPr>
            <a:lvl7pPr>
              <a:defRPr sz="6299"/>
            </a:lvl7pPr>
            <a:lvl8pPr>
              <a:defRPr sz="6299"/>
            </a:lvl8pPr>
            <a:lvl9pPr>
              <a:defRPr sz="6299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780" y="12960191"/>
            <a:ext cx="9288887" cy="24010358"/>
          </a:xfrm>
        </p:spPr>
        <p:txBody>
          <a:bodyPr/>
          <a:lstStyle>
            <a:lvl1pPr marL="0" indent="0">
              <a:buNone/>
              <a:defRPr sz="5040"/>
            </a:lvl1pPr>
            <a:lvl2pPr marL="1440043" indent="0">
              <a:buNone/>
              <a:defRPr sz="4410"/>
            </a:lvl2pPr>
            <a:lvl3pPr marL="2880086" indent="0">
              <a:buNone/>
              <a:defRPr sz="3780"/>
            </a:lvl3pPr>
            <a:lvl4pPr marL="4320129" indent="0">
              <a:buNone/>
              <a:defRPr sz="3150"/>
            </a:lvl4pPr>
            <a:lvl5pPr marL="5760171" indent="0">
              <a:buNone/>
              <a:defRPr sz="3150"/>
            </a:lvl5pPr>
            <a:lvl6pPr marL="7200214" indent="0">
              <a:buNone/>
              <a:defRPr sz="3150"/>
            </a:lvl6pPr>
            <a:lvl7pPr marL="8640257" indent="0">
              <a:buNone/>
              <a:defRPr sz="3150"/>
            </a:lvl7pPr>
            <a:lvl8pPr marL="10080300" indent="0">
              <a:buNone/>
              <a:defRPr sz="3150"/>
            </a:lvl8pPr>
            <a:lvl9pPr marL="11520343" indent="0">
              <a:buNone/>
              <a:defRPr sz="31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406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880042"/>
            <a:ext cx="9288887" cy="10080149"/>
          </a:xfrm>
        </p:spPr>
        <p:txBody>
          <a:bodyPr anchor="b"/>
          <a:lstStyle>
            <a:lvl1pPr>
              <a:defRPr sz="1007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43932" y="6220102"/>
            <a:ext cx="14580215" cy="30700453"/>
          </a:xfrm>
        </p:spPr>
        <p:txBody>
          <a:bodyPr anchor="t"/>
          <a:lstStyle>
            <a:lvl1pPr marL="0" indent="0">
              <a:buNone/>
              <a:defRPr sz="10079"/>
            </a:lvl1pPr>
            <a:lvl2pPr marL="1440043" indent="0">
              <a:buNone/>
              <a:defRPr sz="8819"/>
            </a:lvl2pPr>
            <a:lvl3pPr marL="2880086" indent="0">
              <a:buNone/>
              <a:defRPr sz="7559"/>
            </a:lvl3pPr>
            <a:lvl4pPr marL="4320129" indent="0">
              <a:buNone/>
              <a:defRPr sz="6299"/>
            </a:lvl4pPr>
            <a:lvl5pPr marL="5760171" indent="0">
              <a:buNone/>
              <a:defRPr sz="6299"/>
            </a:lvl5pPr>
            <a:lvl6pPr marL="7200214" indent="0">
              <a:buNone/>
              <a:defRPr sz="6299"/>
            </a:lvl6pPr>
            <a:lvl7pPr marL="8640257" indent="0">
              <a:buNone/>
              <a:defRPr sz="6299"/>
            </a:lvl7pPr>
            <a:lvl8pPr marL="10080300" indent="0">
              <a:buNone/>
              <a:defRPr sz="6299"/>
            </a:lvl8pPr>
            <a:lvl9pPr marL="11520343" indent="0">
              <a:buNone/>
              <a:defRPr sz="62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780" y="12960191"/>
            <a:ext cx="9288887" cy="24010358"/>
          </a:xfrm>
        </p:spPr>
        <p:txBody>
          <a:bodyPr/>
          <a:lstStyle>
            <a:lvl1pPr marL="0" indent="0">
              <a:buNone/>
              <a:defRPr sz="5040"/>
            </a:lvl1pPr>
            <a:lvl2pPr marL="1440043" indent="0">
              <a:buNone/>
              <a:defRPr sz="4410"/>
            </a:lvl2pPr>
            <a:lvl3pPr marL="2880086" indent="0">
              <a:buNone/>
              <a:defRPr sz="3780"/>
            </a:lvl3pPr>
            <a:lvl4pPr marL="4320129" indent="0">
              <a:buNone/>
              <a:defRPr sz="3150"/>
            </a:lvl4pPr>
            <a:lvl5pPr marL="5760171" indent="0">
              <a:buNone/>
              <a:defRPr sz="3150"/>
            </a:lvl5pPr>
            <a:lvl6pPr marL="7200214" indent="0">
              <a:buNone/>
              <a:defRPr sz="3150"/>
            </a:lvl6pPr>
            <a:lvl7pPr marL="8640257" indent="0">
              <a:buNone/>
              <a:defRPr sz="3150"/>
            </a:lvl7pPr>
            <a:lvl8pPr marL="10080300" indent="0">
              <a:buNone/>
              <a:defRPr sz="3150"/>
            </a:lvl8pPr>
            <a:lvl9pPr marL="11520343" indent="0">
              <a:buNone/>
              <a:defRPr sz="31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164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0029" y="2300044"/>
            <a:ext cx="24840367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0029" y="11500170"/>
            <a:ext cx="24840367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80029" y="40040601"/>
            <a:ext cx="648009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BB399-C077-4ACF-8E1B-2C70C1E915CD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40141" y="40040601"/>
            <a:ext cx="9720143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340300" y="40040601"/>
            <a:ext cx="648009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210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880086" rtl="0" eaLnBrk="1" latinLnBrk="0" hangingPunct="1">
        <a:lnSpc>
          <a:spcPct val="90000"/>
        </a:lnSpc>
        <a:spcBef>
          <a:spcPct val="0"/>
        </a:spcBef>
        <a:buNone/>
        <a:defRPr sz="138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20021" indent="-720021" algn="l" defTabSz="2880086" rtl="0" eaLnBrk="1" latinLnBrk="0" hangingPunct="1">
        <a:lnSpc>
          <a:spcPct val="90000"/>
        </a:lnSpc>
        <a:spcBef>
          <a:spcPts val="3150"/>
        </a:spcBef>
        <a:buFont typeface="Arial" panose="020B0604020202020204" pitchFamily="34" charset="0"/>
        <a:buChar char="•"/>
        <a:defRPr sz="8819" kern="1200">
          <a:solidFill>
            <a:schemeClr val="tx1"/>
          </a:solidFill>
          <a:latin typeface="+mn-lt"/>
          <a:ea typeface="+mn-ea"/>
          <a:cs typeface="+mn-cs"/>
        </a:defRPr>
      </a:lvl1pPr>
      <a:lvl2pPr marL="2160064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600107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6299" kern="1200">
          <a:solidFill>
            <a:schemeClr val="tx1"/>
          </a:solidFill>
          <a:latin typeface="+mn-lt"/>
          <a:ea typeface="+mn-ea"/>
          <a:cs typeface="+mn-cs"/>
        </a:defRPr>
      </a:lvl3pPr>
      <a:lvl4pPr marL="5040150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6480193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920236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9360278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800321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2240364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1pPr>
      <a:lvl2pPr marL="1440043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880086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3pPr>
      <a:lvl4pPr marL="4320129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5760171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200214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8640257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080300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1520343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979613" y="2300288"/>
            <a:ext cx="24841200" cy="8350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79613" y="11499850"/>
            <a:ext cx="24841200" cy="27411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979613" y="40039925"/>
            <a:ext cx="6480175" cy="2300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59592-4003-480F-8883-FA3113FCDC01}" type="datetimeFigureOut">
              <a:rPr lang="zh-CN" altLang="en-US" smtClean="0"/>
              <a:t>2025/7/15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9540875" y="40039925"/>
            <a:ext cx="9718675" cy="2300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20340638" y="40039925"/>
            <a:ext cx="6480175" cy="2300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939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icus@c2.org.cn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598612" y="7648605"/>
            <a:ext cx="24461788" cy="300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14300" algn="just">
              <a:lnSpc>
                <a:spcPct val="150000"/>
              </a:lnSpc>
              <a:tabLst>
                <a:tab pos="1771650" algn="l"/>
              </a:tabLst>
            </a:pPr>
            <a:r>
              <a:rPr lang="en-US" altLang="zh-CN" sz="7200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Note</a:t>
            </a:r>
            <a:r>
              <a:rPr lang="zh-CN" altLang="en-US" sz="7200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7200" dirty="0" smtClean="0">
              <a:solidFill>
                <a:srgbClr val="FF0000"/>
              </a:solidFill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0035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Please make an English Poster</a:t>
            </a:r>
          </a:p>
          <a:p>
            <a:pPr marL="280035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The 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slide size has been preset. Do not change it.</a:t>
            </a:r>
          </a:p>
          <a:p>
            <a:pPr marL="285750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The poster should include: (1) Paper title and authors’ information (the contact/corresponding author’s email must be included and and an asterisk </a:t>
            </a: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* 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should be put in the upper right corner of </a:t>
            </a: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contact/corresponding author’s 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name)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(2) abstract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(3) your main work/contribution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7200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0" indent="-1143000" algn="just">
              <a:lnSpc>
                <a:spcPct val="150000"/>
              </a:lnSpc>
              <a:buFontTx/>
              <a:buAutoNum type="arabicPeriod"/>
              <a:tabLst>
                <a:tab pos="1771650" algn="l"/>
              </a:tabLst>
            </a:pP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The font size should be no less than 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48</a:t>
            </a:r>
          </a:p>
          <a:p>
            <a:pPr marL="285750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Arrange all contents in no more than one page. If a picture/figure is inserted, please click the View tab of the ribbon, then click Zoom button in the Zoom group, select “Zoom to 100%” to check if the picture/figure’s resolution is good enough to be printed clearly.</a:t>
            </a:r>
          </a:p>
          <a:p>
            <a:pPr marL="285750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Add your Paper ID (20250XXX) at the bottom right corner of the page.</a:t>
            </a:r>
          </a:p>
          <a:p>
            <a:pPr marL="2857500" indent="-1143000" algn="just">
              <a:lnSpc>
                <a:spcPct val="150000"/>
              </a:lnSpc>
              <a:buFontTx/>
              <a:buAutoNum type="arabicPeriod"/>
              <a:tabLst>
                <a:tab pos="1771650" algn="l"/>
              </a:tabLst>
            </a:pP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Please send final PPT file (named as your Paper ID) to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7200" dirty="0" err="1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  <a:hlinkClick r:id="rId2"/>
              </a:rPr>
              <a:t>icus@c2.org.cn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 by August 31, 2025</a:t>
            </a:r>
            <a:endParaRPr lang="en-US" altLang="zh-CN" sz="7200" dirty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211693" y="40176450"/>
            <a:ext cx="55975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ID: 20250XXX</a:t>
            </a:r>
            <a:endParaRPr lang="zh-CN" altLang="en-US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36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598612" y="10751195"/>
            <a:ext cx="25603200" cy="2502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14300" algn="just">
              <a:lnSpc>
                <a:spcPct val="150000"/>
              </a:lnSpc>
              <a:tabLst>
                <a:tab pos="1771650" algn="l"/>
              </a:tabLst>
            </a:pP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说明</a:t>
            </a:r>
            <a:r>
              <a:rPr lang="zh-CN" altLang="en-US" sz="7200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7200" dirty="0" smtClean="0">
              <a:solidFill>
                <a:srgbClr val="FF0000"/>
              </a:solidFill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0035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请制作一张英文海报</a:t>
            </a:r>
            <a:endParaRPr lang="en-US" altLang="zh-CN" sz="7200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0035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幻灯片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尺寸已设置好，不要更改；</a:t>
            </a:r>
            <a:endParaRPr lang="en-US" altLang="zh-CN" sz="7200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海报内容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需包含：</a:t>
            </a: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题目及作者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信息，务必注明联系人（姓名右上角标注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*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号）和联系人的邮箱；</a:t>
            </a: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摘要；</a:t>
            </a: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主要工作（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含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图表）；</a:t>
            </a:r>
            <a:endParaRPr lang="en-US" altLang="zh-CN" sz="7200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0" indent="-1143000" algn="just">
              <a:lnSpc>
                <a:spcPct val="150000"/>
              </a:lnSpc>
              <a:buFontTx/>
              <a:buAutoNum type="arabicPeriod"/>
              <a:tabLst>
                <a:tab pos="1771650" algn="l"/>
              </a:tabLst>
            </a:pP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字体大小不得小于</a:t>
            </a: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号</a:t>
            </a:r>
            <a:endParaRPr lang="en-US" altLang="zh-CN" sz="7200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整个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篇幅不得超过</a:t>
            </a: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页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。特别是在插入图片后，务必在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的“视图”菜单栏中，点击“显示比例”，选择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100%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，查看一下图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片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是否清晰，避免因图片模糊无法印刷。</a:t>
            </a:r>
            <a:endParaRPr lang="en-US" altLang="zh-CN" sz="7200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注意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在页面右下角添加论文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编号</a:t>
            </a:r>
            <a:endParaRPr lang="en-US" altLang="zh-CN" sz="7200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0" indent="-1143000" algn="just">
              <a:lnSpc>
                <a:spcPct val="150000"/>
              </a:lnSpc>
              <a:buFontTx/>
              <a:buAutoNum type="arabicPeriod"/>
              <a:tabLst>
                <a:tab pos="1771650" algn="l"/>
              </a:tabLst>
            </a:pP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做好的海报</a:t>
            </a: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文件</a:t>
            </a: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（不要图片或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PDF</a:t>
            </a: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以论文编号命名，于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31</a:t>
            </a: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日前（含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31</a:t>
            </a: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日）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发送到大会邮箱</a:t>
            </a:r>
            <a:r>
              <a:rPr lang="en-US" altLang="zh-CN" sz="7200" dirty="0" err="1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icus@c2.org.cn</a:t>
            </a:r>
            <a:endParaRPr lang="zh-CN" altLang="en-US" sz="7200" dirty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211693" y="40176450"/>
            <a:ext cx="55975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ID: 20250XXX</a:t>
            </a:r>
            <a:endParaRPr lang="zh-CN" altLang="en-US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71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</TotalTime>
  <Words>323</Words>
  <Application>Microsoft Office PowerPoint</Application>
  <PresentationFormat>Custom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等线</vt:lpstr>
      <vt:lpstr>等线 Light</vt:lpstr>
      <vt:lpstr>仿宋_GB2312</vt:lpstr>
      <vt:lpstr>Arial</vt:lpstr>
      <vt:lpstr>Calibri</vt:lpstr>
      <vt:lpstr>Calibri Light</vt:lpstr>
      <vt:lpstr>Times New Roman</vt:lpstr>
      <vt:lpstr>Office 主题​​</vt:lpstr>
      <vt:lpstr>自定义设计方案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yhw</cp:lastModifiedBy>
  <cp:revision>59</cp:revision>
  <dcterms:created xsi:type="dcterms:W3CDTF">2022-09-22T10:17:49Z</dcterms:created>
  <dcterms:modified xsi:type="dcterms:W3CDTF">2025-07-15T04:13:24Z</dcterms:modified>
</cp:coreProperties>
</file>