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" d="100"/>
          <a:sy n="12" d="100"/>
        </p:scale>
        <p:origin x="269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87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63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427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00450" y="7070725"/>
            <a:ext cx="21599525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00450" y="22690138"/>
            <a:ext cx="21599525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912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425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5325" y="10769600"/>
            <a:ext cx="2483961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65325" y="28909963"/>
            <a:ext cx="2483961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611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79613" y="11499850"/>
            <a:ext cx="12344400" cy="2741136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76413" y="11499850"/>
            <a:ext cx="12344400" cy="2741136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91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4375" y="2300288"/>
            <a:ext cx="24839613" cy="8350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4375" y="10590213"/>
            <a:ext cx="12184063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984375" y="15779750"/>
            <a:ext cx="12184063" cy="232108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579600" y="10590213"/>
            <a:ext cx="1224438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579600" y="15779750"/>
            <a:ext cx="12244388" cy="232108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84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463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110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4375" y="2879725"/>
            <a:ext cx="9288463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44388" y="6219825"/>
            <a:ext cx="14579600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4375" y="12960350"/>
            <a:ext cx="9288463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46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377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4375" y="2879725"/>
            <a:ext cx="9288463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244388" y="6219825"/>
            <a:ext cx="14579600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4375" y="12960350"/>
            <a:ext cx="9288463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748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708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610513" y="2300288"/>
            <a:ext cx="6210300" cy="36610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79613" y="2300288"/>
            <a:ext cx="18478500" cy="36610925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40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351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70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20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06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63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40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1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BB399-C077-4ACF-8E1B-2C70C1E915CD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21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79613" y="2300288"/>
            <a:ext cx="24841200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79613" y="11499850"/>
            <a:ext cx="24841200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979613" y="40039925"/>
            <a:ext cx="6480175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59592-4003-480F-8883-FA3113FCDC01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540875" y="40039925"/>
            <a:ext cx="9718675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340638" y="40039925"/>
            <a:ext cx="6480175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93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98612" y="10751195"/>
            <a:ext cx="25603200" cy="2336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4300" algn="just">
              <a:lnSpc>
                <a:spcPct val="150000"/>
              </a:lnSpc>
              <a:tabLst>
                <a:tab pos="1771650" algn="l"/>
              </a:tabLst>
            </a:pP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说明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7200" dirty="0" smtClean="0">
              <a:solidFill>
                <a:srgbClr val="FF0000"/>
              </a:solidFill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0035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幻灯片尺寸已设置好，不要更改；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作者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提供的内容需包含：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题目及作者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信息，务必注明通信作者（姓名右上角标注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*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号）和通信作者的邮箱；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摘要；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主要工作（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含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图表）；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整个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篇幅不得超过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页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。特别是在插入图片后，务必在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的“视图”菜单栏中，点击“显示比例”，选择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100%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，查看一下图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片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是否清晰，避免因图片模糊无法印刷。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字体大小不得小于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号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做好的海报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文件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（不要图片或</a:t>
            </a:r>
            <a:r>
              <a:rPr lang="en-US" altLang="zh-CN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PDF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以论文编号命名，于</a:t>
            </a:r>
            <a:r>
              <a:rPr lang="en-US" altLang="zh-CN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日前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含</a:t>
            </a:r>
            <a:r>
              <a:rPr lang="en-US" altLang="zh-CN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发送到大会邮箱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icus@c2.org.cn</a:t>
            </a: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注意在页面右下角添加论文编号</a:t>
            </a:r>
            <a:endParaRPr lang="zh-CN" altLang="en-US" sz="7200" dirty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17200" y="40176450"/>
            <a:ext cx="5597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 20240XXX</a:t>
            </a:r>
            <a:endParaRPr lang="zh-CN" altLang="en-US" sz="6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6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148</Words>
  <Application>Microsoft Office PowerPoint</Application>
  <PresentationFormat>自定义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仿宋_GB2312</vt:lpstr>
      <vt:lpstr>Arial</vt:lpstr>
      <vt:lpstr>Calibri</vt:lpstr>
      <vt:lpstr>Calibri Light</vt:lpstr>
      <vt:lpstr>Times New Roman</vt:lpstr>
      <vt:lpstr>Office 主题​​</vt:lpstr>
      <vt:lpstr>自定义设计方案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yhw</cp:lastModifiedBy>
  <cp:revision>27</cp:revision>
  <dcterms:created xsi:type="dcterms:W3CDTF">2022-09-22T10:17:49Z</dcterms:created>
  <dcterms:modified xsi:type="dcterms:W3CDTF">2024-09-20T03:04:08Z</dcterms:modified>
</cp:coreProperties>
</file>